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73" r:id="rId5"/>
    <p:sldId id="262" r:id="rId6"/>
    <p:sldId id="263" r:id="rId7"/>
    <p:sldId id="259" r:id="rId8"/>
    <p:sldId id="264" r:id="rId9"/>
    <p:sldId id="274" r:id="rId10"/>
    <p:sldId id="268" r:id="rId11"/>
    <p:sldId id="276" r:id="rId12"/>
    <p:sldId id="275" r:id="rId13"/>
    <p:sldId id="269" r:id="rId14"/>
    <p:sldId id="277" r:id="rId15"/>
    <p:sldId id="278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04D1-D4C3-EF3E-8E12-32A31BC72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U" dirty="0"/>
              <a:t>Protons</a:t>
            </a:r>
          </a:p>
        </p:txBody>
      </p:sp>
    </p:spTree>
    <p:extLst>
      <p:ext uri="{BB962C8B-B14F-4D97-AF65-F5344CB8AC3E}">
        <p14:creationId xmlns:p14="http://schemas.microsoft.com/office/powerpoint/2010/main" val="65496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2819C5-FAFB-D23B-F3AE-09CE494A1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5"/>
          <a:stretch/>
        </p:blipFill>
        <p:spPr>
          <a:xfrm>
            <a:off x="6225380" y="1853514"/>
            <a:ext cx="5679614" cy="48707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557DD2-0788-8FE1-4873-6C9EF59C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5"/>
          <a:stretch/>
        </p:blipFill>
        <p:spPr>
          <a:xfrm>
            <a:off x="416386" y="238743"/>
            <a:ext cx="5679614" cy="48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03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1E67605-8CBF-CB00-B8DE-EADAF842C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09"/>
            <a:ext cx="7772400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30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743CB9-3BC9-44B2-6AC3-58F634AE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09"/>
            <a:ext cx="7772400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654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CEFE8E-A246-077C-952B-278C560F7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8" r="19190"/>
          <a:stretch/>
        </p:blipFill>
        <p:spPr>
          <a:xfrm>
            <a:off x="3012432" y="355894"/>
            <a:ext cx="6388444" cy="6146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569805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C0B9F8-A8AD-E3AF-6ECE-FE0E99DB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5" y="202138"/>
            <a:ext cx="48526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0721A-A096-AB77-734A-45EE55059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668" y="1482811"/>
            <a:ext cx="48526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3741B6-028D-F5F5-0AFA-FF3AA7698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996" y="2535350"/>
            <a:ext cx="48526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344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4927E7D-6D11-B7CC-7C1B-1AB068E77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4"/>
          <a:stretch/>
        </p:blipFill>
        <p:spPr>
          <a:xfrm>
            <a:off x="2264375" y="133709"/>
            <a:ext cx="7663249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209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0F5F8-C0DD-B613-63B1-760EC73FC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HU" dirty="0"/>
              <a:t>Köszönjük a figyemet!</a:t>
            </a:r>
          </a:p>
        </p:txBody>
      </p:sp>
    </p:spTree>
    <p:extLst>
      <p:ext uri="{BB962C8B-B14F-4D97-AF65-F5344CB8AC3E}">
        <p14:creationId xmlns:p14="http://schemas.microsoft.com/office/powerpoint/2010/main" val="381114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B0F735-BE1B-3D0B-171C-C21828C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228" y="984108"/>
            <a:ext cx="6807543" cy="48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351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8981E6-8C98-DEDF-3AEC-788D4C179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63" r="19196" b="-2024"/>
          <a:stretch/>
        </p:blipFill>
        <p:spPr>
          <a:xfrm>
            <a:off x="4909211" y="1049246"/>
            <a:ext cx="7080422" cy="580875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4008C16-10EB-1A8B-1062-F71A884D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39" y="0"/>
            <a:ext cx="2234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537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5CD3C68-0B78-E97B-0808-522C0EF6A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76"/>
          <a:stretch/>
        </p:blipFill>
        <p:spPr>
          <a:xfrm>
            <a:off x="241904" y="313186"/>
            <a:ext cx="5753392" cy="480251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9B21D40-FEF8-DF6F-804F-3B1DDF6C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586"/>
          <a:stretch/>
        </p:blipFill>
        <p:spPr>
          <a:xfrm>
            <a:off x="5921684" y="1742303"/>
            <a:ext cx="5706024" cy="48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8066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3417C4-A505-EE15-6680-E3137792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46" y="804334"/>
            <a:ext cx="7521297" cy="5249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735088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3779E72-CE1A-BFC8-AF20-F41D922C9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0" r="6719" b="-3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1D2240-362A-A46C-22AC-DF5533186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2" r="6757" b="-3"/>
          <a:stretch/>
        </p:blipFill>
        <p:spPr>
          <a:xfrm>
            <a:off x="6176433" y="909828"/>
            <a:ext cx="5117931" cy="5038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196394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743CB9-3BC9-44B2-6AC3-58F634AE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09"/>
            <a:ext cx="7772400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3729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E72CF0-12C0-6851-A742-06D2321DA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5" r="6894" b="-3"/>
          <a:stretch/>
        </p:blipFill>
        <p:spPr>
          <a:xfrm>
            <a:off x="897636" y="909828"/>
            <a:ext cx="5117930" cy="503834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C421D1-FF06-7BE6-2C33-FB7343E43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8" r="6871" b="-3"/>
          <a:stretch/>
        </p:blipFill>
        <p:spPr>
          <a:xfrm>
            <a:off x="6176433" y="909828"/>
            <a:ext cx="5117931" cy="50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9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BEF3F1-2817-4593-8575-BCF2AAB4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F9A2C9-7772-4A25-A286-C89751B17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noFill/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E743CB9-3BC9-44B2-6AC3-58F634AE4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709"/>
            <a:ext cx="7772400" cy="6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93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83</TotalTime>
  <Words>5</Words>
  <Application>Microsoft Macintosh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Parcel</vt:lpstr>
      <vt:lpstr>Protons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Köszönjük a figyemet!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Protons</dc:title>
  <dc:creator>Kata Halász</dc:creator>
  <cp:lastModifiedBy>Kata Halász</cp:lastModifiedBy>
  <cp:revision>4</cp:revision>
  <dcterms:created xsi:type="dcterms:W3CDTF">2023-11-19T20:03:58Z</dcterms:created>
  <dcterms:modified xsi:type="dcterms:W3CDTF">2023-11-26T22:16:47Z</dcterms:modified>
</cp:coreProperties>
</file>